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9" d="100"/>
          <a:sy n="89" d="100"/>
        </p:scale>
        <p:origin x="1590" y="48"/>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2024/11/20</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8.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38"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9"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40"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3"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7"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15381</TotalTime>
  <Words>4301</Words>
  <Application>Microsoft Office PowerPoint</Application>
  <PresentationFormat>寬螢幕</PresentationFormat>
  <Paragraphs>1128</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47</vt:i4>
      </vt:variant>
    </vt:vector>
  </HeadingPairs>
  <TitlesOfParts>
    <vt:vector size="58"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Microsoft Visio 繪圖</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216</cp:revision>
  <dcterms:created xsi:type="dcterms:W3CDTF">2015-05-05T08:02:14Z</dcterms:created>
  <dcterms:modified xsi:type="dcterms:W3CDTF">2024-11-20T08:02:26Z</dcterms:modified>
</cp:coreProperties>
</file>